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/>
            <a:fld id="{22F6074D-60C2-418E-B099-1430322D5993}" type="datetimeFigureOut">
              <a:rPr lang="en-US" smtClean="0"/>
              <a:pPr algn="ctr"/>
              <a:t>12/22/2006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EA8C18-7514-472A-893B-75520F768620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074D-60C2-418E-B099-1430322D5993}" type="datetimeFigureOut">
              <a:rPr lang="en-US" smtClean="0"/>
              <a:pPr/>
              <a:t>12/22/2006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A8C18-7514-472A-893B-75520F7686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2F6074D-60C2-418E-B099-1430322D5993}" type="datetimeFigureOut">
              <a:rPr lang="en-US" smtClean="0"/>
              <a:pPr/>
              <a:t>12/22/2006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BEA8C18-7514-472A-893B-75520F7686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074D-60C2-418E-B099-1430322D5993}" type="datetimeFigureOut">
              <a:rPr lang="en-US" smtClean="0"/>
              <a:pPr/>
              <a:t>12/22/2006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BEA8C18-7514-472A-893B-75520F768620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074D-60C2-418E-B099-1430322D5993}" type="datetimeFigureOut">
              <a:rPr lang="en-US" smtClean="0"/>
              <a:pPr/>
              <a:t>12/22/2006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/>
            <a:fld id="{5BEA8C18-7514-472A-893B-75520F768620}" type="slidenum">
              <a:rPr lang="en-US" smtClean="0"/>
              <a:pPr algn="ctr"/>
              <a:t>‹#›</a:t>
            </a:fld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2F6074D-60C2-418E-B099-1430322D5993}" type="datetimeFigureOut">
              <a:rPr lang="en-US" smtClean="0"/>
              <a:pPr/>
              <a:t>12/22/2006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/>
            <a:fld id="{5BEA8C18-7514-472A-893B-75520F768620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2F6074D-60C2-418E-B099-1430322D5993}" type="datetimeFigureOut">
              <a:rPr lang="en-US" smtClean="0"/>
              <a:pPr/>
              <a:t>12/22/2006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/>
            <a:fld id="{5BEA8C18-7514-472A-893B-75520F768620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074D-60C2-418E-B099-1430322D5993}" type="datetimeFigureOut">
              <a:rPr lang="en-US" smtClean="0"/>
              <a:pPr/>
              <a:t>12/22/2006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BEA8C18-7514-472A-893B-75520F768620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074D-60C2-418E-B099-1430322D5993}" type="datetimeFigureOut">
              <a:rPr lang="en-US" smtClean="0"/>
              <a:pPr/>
              <a:t>12/22/2006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EA8C18-7514-472A-893B-75520F768620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074D-60C2-418E-B099-1430322D5993}" type="datetimeFigureOut">
              <a:rPr lang="en-US" smtClean="0"/>
              <a:pPr/>
              <a:t>12/22/2006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BEA8C18-7514-472A-893B-75520F768620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2F6074D-60C2-418E-B099-1430322D5993}" type="datetimeFigureOut">
              <a:rPr lang="en-US" smtClean="0"/>
              <a:pPr/>
              <a:t>12/22/2006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/>
            <a:fld id="{5BEA8C18-7514-472A-893B-75520F768620}" type="slidenum">
              <a:rPr lang="en-US" smtClean="0"/>
              <a:pPr algn="ctr"/>
              <a:t>‹#›</a:t>
            </a:fld>
            <a:endParaRPr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22F6074D-60C2-418E-B099-1430322D5993}" type="datetimeFigureOut">
              <a:rPr lang="en-US" smtClean="0"/>
              <a:pPr/>
              <a:t>12/22/2006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pPr algn="ctr"/>
            <a:fld id="{5BEA8C18-7514-472A-893B-75520F768620}" type="slidenum">
              <a:rPr lang="en-US" smtClean="0"/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latinLnBrk="0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latinLnBrk="0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latinLnBrk="0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latinLnBrk="0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latinLnBrk="0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latinLnBrk="0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latinLnBrk="0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latinLnBrk="0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latinLnBrk="0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latinLnBrk="0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Trey Research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Center City Hospital</a:t>
            </a:r>
            <a:br>
              <a:rPr lang="en-US" dirty="0" smtClean="0"/>
            </a:br>
            <a:r>
              <a:rPr lang="en-US" dirty="0" smtClean="0"/>
              <a:t>Patient Complaints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Most Frequent Complaints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1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625"/>
                <a:gridCol w="1600200"/>
                <a:gridCol w="1676400"/>
                <a:gridCol w="4194176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Complaints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Category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Summary of Complaint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70840">
                <a:tc rowSpan="11"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Over 375 complaints received from patients in past</a:t>
                      </a:r>
                      <a:r>
                        <a:rPr lang="en-US" b="1" baseline="0" dirty="0" smtClean="0"/>
                        <a:t> 12 months</a:t>
                      </a:r>
                      <a:endParaRPr lang="en-US" b="1" dirty="0"/>
                    </a:p>
                  </a:txBody>
                  <a:tcPr marL="45720" marR="45720" vert="vert270"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Access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Waiting time in ER too long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Access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Infrequent contact with attending</a:t>
                      </a:r>
                      <a:r>
                        <a:rPr lang="en-US" baseline="0" dirty="0" smtClean="0"/>
                        <a:t> physicians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Communication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Staff</a:t>
                      </a:r>
                      <a:r>
                        <a:rPr lang="en-US" baseline="0" dirty="0" smtClean="0"/>
                        <a:t> r</a:t>
                      </a:r>
                      <a:r>
                        <a:rPr lang="en-US" dirty="0" smtClean="0"/>
                        <a:t>ude,</a:t>
                      </a:r>
                      <a:r>
                        <a:rPr lang="en-US" baseline="0" dirty="0" smtClean="0"/>
                        <a:t> condescending, impatient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Communication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Inadequate/conflicting</a:t>
                      </a:r>
                      <a:r>
                        <a:rPr lang="en-US" baseline="0" dirty="0" smtClean="0"/>
                        <a:t> information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Communication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Language</a:t>
                      </a:r>
                      <a:r>
                        <a:rPr lang="en-US" baseline="0" dirty="0" smtClean="0"/>
                        <a:t> barrier issues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67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Environment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Cold</a:t>
                      </a:r>
                      <a:r>
                        <a:rPr lang="en-US" baseline="0" dirty="0" smtClean="0"/>
                        <a:t> or unappetizing food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Environment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Cafeteria</a:t>
                      </a:r>
                      <a:r>
                        <a:rPr lang="en-US" baseline="0" dirty="0" smtClean="0"/>
                        <a:t> food poorly prepared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Miscellaneous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Parking garage too expensive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Treatment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Incorrect diagnosis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Treatment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Incorrect treatment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Treatment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Inadequate care</a:t>
                      </a:r>
                      <a:r>
                        <a:rPr lang="en-US" baseline="0" dirty="0" smtClean="0"/>
                        <a:t> by nursing staff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107</TotalTime>
  <Words>88</Words>
  <Application>Microsoft Office PowerPoint</Application>
  <PresentationFormat>On-screen Show (4:3)</PresentationFormat>
  <Paragraphs>40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Median</vt:lpstr>
      <vt:lpstr>Trey Research</vt:lpstr>
      <vt:lpstr>Most Frequent Complaints</vt:lpstr>
    </vt:vector>
  </TitlesOfParts>
  <Manager>Anne Fontana</Manager>
  <Company>Trey Research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Center City Hospital Patient Complaints</dc:title>
  <dc:subject>Patient Complaints</dc:subject>
  <dc:creator>Leo Mayher</dc:creator>
  <cp:keywords>Center City Hospital Patient Complaints</cp:keywords>
  <cp:lastModifiedBy>Annik Stahl</cp:lastModifiedBy>
  <cp:revision>12</cp:revision>
  <dcterms:created xsi:type="dcterms:W3CDTF">2006-11-17T12:19:35Z</dcterms:created>
  <dcterms:modified xsi:type="dcterms:W3CDTF">2006-12-23T00:07:04Z</dcterms:modified>
  <cp:category>Confidential Client Survey</cp:category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C. Skintik</vt:lpwstr>
  </property>
  <property fmtid="{D5CDD505-2E9C-101B-9397-08002B2CF9AE}" pid="3" name="Client">
    <vt:lpwstr>Center City Hospital Associates</vt:lpwstr>
  </property>
  <property fmtid="{D5CDD505-2E9C-101B-9397-08002B2CF9AE}" pid="4" name="Department">
    <vt:lpwstr>Public Relations</vt:lpwstr>
  </property>
  <property fmtid="{D5CDD505-2E9C-101B-9397-08002B2CF9AE}" pid="5" name="Destination">
    <vt:lpwstr>Client</vt:lpwstr>
  </property>
  <property fmtid="{D5CDD505-2E9C-101B-9397-08002B2CF9AE}" pid="6" name="Disposition">
    <vt:lpwstr>Client Confidential</vt:lpwstr>
  </property>
</Properties>
</file>